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76" y="-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</a:t>
            </a:r>
            <a:r>
              <a:rPr lang="en-US" sz="2800" i="1" dirty="0" smtClean="0">
                <a:solidFill>
                  <a:schemeClr val="bg1"/>
                </a:solidFill>
              </a:rPr>
              <a:t>verses </a:t>
            </a:r>
            <a:r>
              <a:rPr lang="en-US" sz="2800" i="1" dirty="0" smtClean="0">
                <a:solidFill>
                  <a:schemeClr val="bg1"/>
                </a:solidFill>
              </a:rPr>
              <a:t>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 descr="LG Core Verses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565149"/>
            <a:ext cx="6070600" cy="901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8487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err="1" smtClean="0">
                <a:solidFill>
                  <a:schemeClr val="bg1"/>
                </a:solidFill>
              </a:rPr>
              <a:t>Ephesians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 2:14-16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3038" y="2676194"/>
            <a:ext cx="72530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Jesus only came to save some.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7402" y="2227288"/>
            <a:ext cx="5029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God’s desire for the gospel message is for all people to hear and believe.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36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 Lewis</cp:lastModifiedBy>
  <cp:revision>19</cp:revision>
  <dcterms:created xsi:type="dcterms:W3CDTF">2018-04-23T17:56:52Z</dcterms:created>
  <dcterms:modified xsi:type="dcterms:W3CDTF">2018-05-09T16:25:50Z</dcterms:modified>
</cp:coreProperties>
</file>